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8" r:id="rId7"/>
    <p:sldId id="269" r:id="rId8"/>
    <p:sldId id="270" r:id="rId9"/>
    <p:sldId id="271" r:id="rId10"/>
    <p:sldId id="272" r:id="rId11"/>
    <p:sldId id="259" r:id="rId12"/>
    <p:sldId id="267" r:id="rId13"/>
    <p:sldId id="262" r:id="rId14"/>
    <p:sldId id="263" r:id="rId15"/>
    <p:sldId id="261" r:id="rId16"/>
    <p:sldId id="260" r:id="rId1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8FAADC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8FCE7C-3FC5-4977-A3F6-F21DB1DAFA44}" v="144" dt="2023-10-18T15:49:19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021433-2E3A-4FE9-999C-18EFEA826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BE35AC-7592-4A46-A443-C789FD585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422E86-79D1-4926-8B6E-6DE76EAFC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425FD1-D9E0-4DFB-8140-D440CBDB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E54EE1-7298-4E5A-8963-9C0AE314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2544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68E87-AFC4-4F49-95D6-A46B3328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07785BE-6CCE-471A-B138-968447E16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2B1CAA-4C7A-42A5-AA46-D5FB5DE98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B3F8AB-0080-44F3-9371-6B47D2B63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9FEEF5-1115-4571-A656-72AFE4268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8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7E3FEF5-CA01-46F8-AC90-1932070A5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A5F08F-91BD-4EBF-B0C4-F9DC3B251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2CA99B-69F1-407E-A5C5-70528F53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6552A0-CE86-4A09-A2D1-F12807925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11C55E-F38B-42E8-B041-9B027E60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7253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D6B9A4-1363-40F1-A3AD-6D4A5F97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CC4BA1-855D-47F8-935E-9708D32FE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A54348-2A8F-4FA0-95E9-409A1136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CA78F8-63DF-46D7-A3E5-919F512E6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4B8BB4-41C7-4384-A3C7-C302EE5B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934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211A4-7C51-4701-A1F0-3320F77A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BB0EBC-CA3D-4305-AFB2-B79BAAEFD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4DA697-8B57-42DC-9DB5-2A7CEEF1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8E6CE2-1BC3-47C5-A5E3-B77CF6C2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707ABF-9203-43B6-BC27-CDFE31A6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613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4AACE-E692-4214-AAE0-400AF623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8CC254-9708-45EB-A105-996BBA7B0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9E0F00B-6132-418A-8DE4-E5B0DF610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BFB4D6-6BC2-4FBB-96F1-A959A450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937937-CE5A-4DAB-B7AD-5D92CB98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FAD952-2A3C-4905-AC07-0C9C3BC0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9104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6D476-5308-4F58-8ED7-C89955FB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DC4E64-D44E-4760-A810-31986C91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732AB8-07F9-460C-BEB6-00447F64C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BB9B24-E10C-4A52-8DF7-2BDE9C8474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3A11F9D-906F-4A15-8102-A4CC976206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43681A3-FC28-4804-A58C-AA39E5CA2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F3AAD8F-5B46-454F-A4E0-7FDAF50FA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70A3CFC-86C5-4FA0-852D-2ACD3D6EB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057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6C63FC-5A30-4530-9B86-D207DE23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8980C9-1BEF-4247-AF66-ABAAC93EC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CE6A74-9B91-4B95-8FFF-D288B09E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E682FCD-BE41-4C56-8B33-170E37508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9515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C8566E2-A6FD-4CFD-95E0-41C4987C0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A4117F4-5837-4EB5-B5A8-EBC08C0E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5F853B-8B8F-4DA5-AAF7-5FEC7535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310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AF023-7D18-43DF-8DA0-87A1935AD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6A469E-3C62-4A08-885D-56BD52127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7790EEC-D8A4-4410-B06E-0E88AC8C0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23E018-F96D-4DDC-8DAF-642434A6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9A49DA-2EE5-4BB4-B518-75FC1EE7A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42F240-A644-4633-BD36-523B3C54E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7802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9B6B9-92F9-47BF-8606-F46F56DE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585278C-47DA-4E95-9D69-F73B71035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FE7B32-97C4-46B4-A65A-E2AC376C5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582DE0-0A31-4C89-BA77-07D715CBD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381D45-597F-4B25-9CBC-AEFF316E9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575276-EA75-4BB7-B1DE-097178A4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7576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25C411A-C9B9-4C00-8F9D-3E6BCD33B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0FE913-2B5F-4288-B86C-1A4C9D8CD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3EBFAE-BAD3-4E06-8F2F-386F0E799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AF42A-6870-4EEB-9354-A621048F670C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C95BE7-283F-46B3-AE0B-E6E62A020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AFB906-DE13-4E51-A700-396DE28CA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5185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Números y letras flotando sobre un libro">
            <a:extLst>
              <a:ext uri="{FF2B5EF4-FFF2-40B4-BE49-F238E27FC236}">
                <a16:creationId xmlns:a16="http://schemas.microsoft.com/office/drawing/2014/main" id="{FFD27B15-5FF8-242F-B37A-47BDAD7297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-7191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5DC6E8-B5D9-4580-9183-4635474A4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782" y="2389958"/>
            <a:ext cx="3768018" cy="9069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>
                <a:solidFill>
                  <a:srgbClr val="FFFFFF"/>
                </a:solidFill>
              </a:rPr>
              <a:t>Libro-Juegos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BB5983-C61C-48C9-A084-58EA6718E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7346" y="3421804"/>
            <a:ext cx="1889431" cy="17367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25000" lnSpcReduction="20000"/>
          </a:bodyPr>
          <a:lstStyle/>
          <a:p>
            <a:pPr algn="l"/>
            <a:endParaRPr lang="es-MX" sz="600">
              <a:solidFill>
                <a:srgbClr val="FFFFFF"/>
              </a:solidFill>
            </a:endParaRPr>
          </a:p>
          <a:p>
            <a:pPr algn="l"/>
            <a:r>
              <a:rPr lang="es-MX" sz="6400">
                <a:solidFill>
                  <a:srgbClr val="FFFFFF"/>
                </a:solidFill>
              </a:rPr>
              <a:t>Nicolas </a:t>
            </a:r>
            <a:r>
              <a:rPr lang="en-US" sz="6400">
                <a:solidFill>
                  <a:srgbClr val="FFFFFF"/>
                </a:solidFill>
              </a:rPr>
              <a:t>López</a:t>
            </a:r>
          </a:p>
          <a:p>
            <a:pPr algn="l"/>
            <a:r>
              <a:rPr lang="es-MX" sz="6400">
                <a:solidFill>
                  <a:srgbClr val="FFFFFF"/>
                </a:solidFill>
              </a:rPr>
              <a:t>Diego </a:t>
            </a:r>
            <a:r>
              <a:rPr lang="en-US" sz="6400">
                <a:solidFill>
                  <a:srgbClr val="FFFFFF"/>
                </a:solidFill>
              </a:rPr>
              <a:t>Fernández</a:t>
            </a:r>
          </a:p>
          <a:p>
            <a:pPr algn="l"/>
            <a:r>
              <a:rPr lang="es-MX" sz="6400">
                <a:solidFill>
                  <a:srgbClr val="FFFFFF"/>
                </a:solidFill>
              </a:rPr>
              <a:t>Rafael </a:t>
            </a:r>
            <a:r>
              <a:rPr lang="en-US" sz="6400">
                <a:solidFill>
                  <a:srgbClr val="FFFFFF"/>
                </a:solidFill>
              </a:rPr>
              <a:t>González</a:t>
            </a:r>
          </a:p>
          <a:p>
            <a:pPr algn="l"/>
            <a:r>
              <a:rPr lang="es-MX" sz="6400">
                <a:solidFill>
                  <a:srgbClr val="FFFFFF"/>
                </a:solidFill>
              </a:rPr>
              <a:t>Víctor Cornejo</a:t>
            </a:r>
          </a:p>
          <a:p>
            <a:pPr algn="l"/>
            <a:r>
              <a:rPr lang="es-MX" sz="6400">
                <a:solidFill>
                  <a:srgbClr val="FFFFFF"/>
                </a:solidFill>
              </a:rPr>
              <a:t>Maximiliano Maure</a:t>
            </a:r>
            <a:endParaRPr lang="es-MX" sz="600">
              <a:solidFill>
                <a:srgbClr val="FFFFFF"/>
              </a:solidFill>
            </a:endParaRPr>
          </a:p>
        </p:txBody>
      </p:sp>
      <p:pic>
        <p:nvPicPr>
          <p:cNvPr id="4" name="Picture 3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94A49904-ABED-213C-91F8-E7FB348B44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393" y="2883"/>
            <a:ext cx="1432934" cy="1432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BFAD02-0863-8571-A6AD-4B040D1D950E}"/>
              </a:ext>
            </a:extLst>
          </p:cNvPr>
          <p:cNvSpPr txBox="1"/>
          <p:nvPr/>
        </p:nvSpPr>
        <p:spPr>
          <a:xfrm>
            <a:off x="596702" y="3119445"/>
            <a:ext cx="124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Ovniscorp:</a:t>
            </a:r>
            <a:r>
              <a:rPr lang="en-US"/>
              <a:t> 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2803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lígrafo situado en la parte superior de una línea de firma">
            <a:extLst>
              <a:ext uri="{FF2B5EF4-FFF2-40B4-BE49-F238E27FC236}">
                <a16:creationId xmlns:a16="http://schemas.microsoft.com/office/drawing/2014/main" id="{198FDABE-E3ED-9C8D-7CA5-D53C78976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61" r="-1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887F17-56F5-422A-9490-59BCF472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s-MX" sz="3400"/>
              <a:t>Planificación de Avance Semanal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8463E6-6D09-428D-859B-8FA85DE25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79564" y="2645914"/>
            <a:ext cx="6952892" cy="3402363"/>
          </a:xfrm>
        </p:spPr>
        <p:txBody>
          <a:bodyPr anchor="t">
            <a:normAutofit/>
          </a:bodyPr>
          <a:lstStyle/>
          <a:p>
            <a:pPr lvl="1"/>
            <a:r>
              <a:rPr lang="es-MX" sz="1600">
                <a:solidFill>
                  <a:srgbClr val="00B050"/>
                </a:solidFill>
              </a:rPr>
              <a:t>Login</a:t>
            </a:r>
          </a:p>
          <a:p>
            <a:pPr lvl="1"/>
            <a:r>
              <a:rPr lang="es-MX" sz="1600">
                <a:solidFill>
                  <a:srgbClr val="00B050"/>
                </a:solidFill>
              </a:rPr>
              <a:t>Singup</a:t>
            </a:r>
          </a:p>
          <a:p>
            <a:pPr lvl="1"/>
            <a:r>
              <a:rPr lang="es-CL" sz="1600">
                <a:solidFill>
                  <a:srgbClr val="FF0000"/>
                </a:solidFill>
              </a:rPr>
              <a:t>Mostrar libros por pantalla </a:t>
            </a:r>
          </a:p>
          <a:p>
            <a:pPr lvl="1"/>
            <a:r>
              <a:rPr lang="es-CL" sz="1600">
                <a:solidFill>
                  <a:srgbClr val="FF0000"/>
                </a:solidFill>
              </a:rPr>
              <a:t>Seleccionar libro a leer</a:t>
            </a:r>
          </a:p>
          <a:p>
            <a:pPr lvl="1"/>
            <a:r>
              <a:rPr lang="es-CL" sz="1600">
                <a:solidFill>
                  <a:srgbClr val="00B050"/>
                </a:solidFill>
              </a:rPr>
              <a:t>Mostrar opciones crear y editar libro </a:t>
            </a:r>
          </a:p>
          <a:p>
            <a:pPr lvl="1"/>
            <a:r>
              <a:rPr lang="es-CL" sz="1600">
                <a:solidFill>
                  <a:srgbClr val="FF0000"/>
                </a:solidFill>
              </a:rPr>
              <a:t>Ingreso de datos de creación (Falta rutear paginas)</a:t>
            </a:r>
          </a:p>
          <a:p>
            <a:pPr lvl="1"/>
            <a:r>
              <a:rPr lang="es-MX" sz="1600">
                <a:solidFill>
                  <a:srgbClr val="FF0000"/>
                </a:solidFill>
              </a:rPr>
              <a:t>Comprobar requisitos 3 </a:t>
            </a:r>
            <a:r>
              <a:rPr lang="es-CL" sz="1600">
                <a:solidFill>
                  <a:srgbClr val="FF0000"/>
                </a:solidFill>
              </a:rPr>
              <a:t>páginas</a:t>
            </a:r>
          </a:p>
          <a:p>
            <a:pPr lvl="1"/>
            <a:r>
              <a:rPr lang="es-MX" sz="1600">
                <a:solidFill>
                  <a:srgbClr val="FF0000"/>
                </a:solidFill>
              </a:rPr>
              <a:t>Crear base de datos en mongoDB (Falta Agregar </a:t>
            </a:r>
            <a:r>
              <a:rPr lang="es-CL" sz="1600">
                <a:solidFill>
                  <a:srgbClr val="FF0000"/>
                </a:solidFill>
              </a:rPr>
              <a:t>páginas</a:t>
            </a:r>
            <a:r>
              <a:rPr lang="es-MX" sz="160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s-MX" sz="1600">
                <a:solidFill>
                  <a:srgbClr val="FF0000"/>
                </a:solidFill>
              </a:rPr>
              <a:t>Mostrar la primera página del libro con el nombre del usuario</a:t>
            </a:r>
          </a:p>
          <a:p>
            <a:pPr lvl="1"/>
            <a:r>
              <a:rPr lang="es-CL" sz="1600">
                <a:solidFill>
                  <a:srgbClr val="FF0000"/>
                </a:solidFill>
              </a:rPr>
              <a:t>Editar libro mostrar libros editables</a:t>
            </a:r>
            <a:endParaRPr lang="es-MX" sz="1600">
              <a:solidFill>
                <a:srgbClr val="FF0000"/>
              </a:solidFill>
            </a:endParaRPr>
          </a:p>
        </p:txBody>
      </p:sp>
      <p:pic>
        <p:nvPicPr>
          <p:cNvPr id="4" name="Picture 3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2137FF2E-0C53-60B9-B19E-4EF001116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220" y="-144638"/>
            <a:ext cx="1268963" cy="12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6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134706B-150F-487B-B4FB-34C10219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25FD23E7-C75D-4AFA-A4D4-BE55581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539397-6A6C-4F5C-BFBA-4B56124E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949" y="2718550"/>
            <a:ext cx="5541054" cy="9187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CL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Revisión del Git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AB4B6E-5045-447B-A19A-13CC96F93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0854" y="3467614"/>
            <a:ext cx="4431162" cy="7024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s-CL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Vamos a ver nuestro </a:t>
            </a:r>
            <a:r>
              <a:rPr lang="es-CL" sz="2400"/>
              <a:t>G</a:t>
            </a:r>
            <a:r>
              <a:rPr lang="es-CL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itKraken</a:t>
            </a:r>
          </a:p>
        </p:txBody>
      </p:sp>
      <p:pic>
        <p:nvPicPr>
          <p:cNvPr id="23" name="Graphic 22" descr="Man in glasses wearing turtleneck">
            <a:extLst>
              <a:ext uri="{FF2B5EF4-FFF2-40B4-BE49-F238E27FC236}">
                <a16:creationId xmlns:a16="http://schemas.microsoft.com/office/drawing/2014/main" id="{FDD2BAF6-41ED-21B2-DD2B-9F14A1475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0869" y="4148337"/>
            <a:ext cx="2171378" cy="29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2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10650BA-D090-4A23-98E3-B48BBAEA9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igno de interrogación en fondo de color verde pastel">
            <a:extLst>
              <a:ext uri="{FF2B5EF4-FFF2-40B4-BE49-F238E27FC236}">
                <a16:creationId xmlns:a16="http://schemas.microsoft.com/office/drawing/2014/main" id="{C8D41602-4339-A663-9E91-90E18F5C6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96" r="-1" b="-1"/>
          <a:stretch/>
        </p:blipFill>
        <p:spPr>
          <a:xfrm>
            <a:off x="-9527" y="3725"/>
            <a:ext cx="5846165" cy="685054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FB939B9-73CE-4644-87BB-72AEBF001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527" y="-6558"/>
            <a:ext cx="6254832" cy="6874766"/>
            <a:chOff x="-9149" y="3725"/>
            <a:chExt cx="6254832" cy="688720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F2A0CF-7879-4629-AC2B-4069D77A3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7E50BFD-51AC-4ACE-820C-A285E6672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0394888-C50F-41C1-92D4-0E2B4315A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2C906F-48B7-4ABF-B36E-0C0A056A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5" name="Freeform: Shape 24">
              <a:extLst>
                <a:ext uri="{FF2B5EF4-FFF2-40B4-BE49-F238E27FC236}">
                  <a16:creationId xmlns:a16="http://schemas.microsoft.com/office/drawing/2014/main" id="{B4ABE2AA-A788-450F-94A8-AED4B698F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AE9D263-2102-4AF2-B580-9CEBA7F9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anchor="b">
            <a:normAutofit/>
          </a:bodyPr>
          <a:lstStyle/>
          <a:p>
            <a:r>
              <a:rPr lang="es-MX" sz="3600">
                <a:solidFill>
                  <a:schemeClr val="tx2"/>
                </a:solidFill>
              </a:rPr>
              <a:t>Problemas Encontrados, </a:t>
            </a:r>
            <a:br>
              <a:rPr lang="es-MX" sz="3600">
                <a:solidFill>
                  <a:schemeClr val="tx2"/>
                </a:solidFill>
              </a:rPr>
            </a:br>
            <a:r>
              <a:rPr lang="es-MX" sz="3600">
                <a:solidFill>
                  <a:schemeClr val="tx2"/>
                </a:solidFill>
              </a:rPr>
              <a:t>y Soluciones Propuestas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14FA2F-FF6F-4731-A9A5-9E07F950C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15756"/>
            <a:ext cx="4977578" cy="3639289"/>
          </a:xfrm>
        </p:spPr>
        <p:txBody>
          <a:bodyPr anchor="ctr">
            <a:normAutofit/>
          </a:bodyPr>
          <a:lstStyle/>
          <a:p>
            <a:r>
              <a:rPr lang="es-MX" sz="1800">
                <a:solidFill>
                  <a:schemeClr val="tx2"/>
                </a:solidFill>
              </a:rPr>
              <a:t>Error en el </a:t>
            </a:r>
            <a:r>
              <a:rPr lang="es-MX" sz="1800" err="1">
                <a:solidFill>
                  <a:schemeClr val="tx2"/>
                </a:solidFill>
              </a:rPr>
              <a:t>signup</a:t>
            </a:r>
            <a:endParaRPr lang="es-MX" sz="1800">
              <a:solidFill>
                <a:schemeClr val="tx2"/>
              </a:solidFill>
            </a:endParaRPr>
          </a:p>
          <a:p>
            <a:pPr lvl="1"/>
            <a:r>
              <a:rPr lang="es-MX" sz="1800">
                <a:solidFill>
                  <a:schemeClr val="tx2"/>
                </a:solidFill>
              </a:rPr>
              <a:t>Estudiar videos de YouTube</a:t>
            </a:r>
          </a:p>
          <a:p>
            <a:pPr lvl="1"/>
            <a:r>
              <a:rPr lang="es-MX" sz="1800">
                <a:solidFill>
                  <a:schemeClr val="tx2"/>
                </a:solidFill>
              </a:rPr>
              <a:t>Solicitar asistencia a ayudantes</a:t>
            </a:r>
          </a:p>
        </p:txBody>
      </p:sp>
    </p:spTree>
    <p:extLst>
      <p:ext uri="{BB962C8B-B14F-4D97-AF65-F5344CB8AC3E}">
        <p14:creationId xmlns:p14="http://schemas.microsoft.com/office/powerpoint/2010/main" val="2438363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134706B-150F-487B-B4FB-34C10219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D23E7-C75D-4AFA-A4D4-BE55581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FA9DEF-4730-4938-9376-545CCB697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949" y="2773141"/>
            <a:ext cx="5541054" cy="8391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CL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Prototipo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4B10ED-A956-4ED8-9F23-42DEFF8F7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895" y="3577928"/>
            <a:ext cx="4431162" cy="49545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s-CL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Vamos a ver nuestro programa</a:t>
            </a:r>
          </a:p>
        </p:txBody>
      </p:sp>
      <p:pic>
        <p:nvPicPr>
          <p:cNvPr id="4" name="Graphic 3" descr="Man in glasses wearing turtleneck">
            <a:extLst>
              <a:ext uri="{FF2B5EF4-FFF2-40B4-BE49-F238E27FC236}">
                <a16:creationId xmlns:a16="http://schemas.microsoft.com/office/drawing/2014/main" id="{D4DB39A5-B49E-A732-BB41-B25010EF6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0869" y="4148337"/>
            <a:ext cx="2171378" cy="29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8C46D4-CAEE-4140-9DD8-38136F2BF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MX"/>
              <a:t>Planificación Semanal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CD95535-7885-40F9-8A6C-1090A9116A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7675625"/>
              </p:ext>
            </p:extLst>
          </p:nvPr>
        </p:nvGraphicFramePr>
        <p:xfrm>
          <a:off x="951020" y="1917640"/>
          <a:ext cx="10289960" cy="4357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722">
                  <a:extLst>
                    <a:ext uri="{9D8B030D-6E8A-4147-A177-3AD203B41FA5}">
                      <a16:colId xmlns:a16="http://schemas.microsoft.com/office/drawing/2014/main" val="4263417107"/>
                    </a:ext>
                  </a:extLst>
                </a:gridCol>
                <a:gridCol w="4708301">
                  <a:extLst>
                    <a:ext uri="{9D8B030D-6E8A-4147-A177-3AD203B41FA5}">
                      <a16:colId xmlns:a16="http://schemas.microsoft.com/office/drawing/2014/main" val="166366914"/>
                    </a:ext>
                  </a:extLst>
                </a:gridCol>
                <a:gridCol w="2745126">
                  <a:extLst>
                    <a:ext uri="{9D8B030D-6E8A-4147-A177-3AD203B41FA5}">
                      <a16:colId xmlns:a16="http://schemas.microsoft.com/office/drawing/2014/main" val="3653684611"/>
                    </a:ext>
                  </a:extLst>
                </a:gridCol>
                <a:gridCol w="717859">
                  <a:extLst>
                    <a:ext uri="{9D8B030D-6E8A-4147-A177-3AD203B41FA5}">
                      <a16:colId xmlns:a16="http://schemas.microsoft.com/office/drawing/2014/main" val="2334762058"/>
                    </a:ext>
                  </a:extLst>
                </a:gridCol>
                <a:gridCol w="501407">
                  <a:extLst>
                    <a:ext uri="{9D8B030D-6E8A-4147-A177-3AD203B41FA5}">
                      <a16:colId xmlns:a16="http://schemas.microsoft.com/office/drawing/2014/main" val="4276600705"/>
                    </a:ext>
                  </a:extLst>
                </a:gridCol>
                <a:gridCol w="501409">
                  <a:extLst>
                    <a:ext uri="{9D8B030D-6E8A-4147-A177-3AD203B41FA5}">
                      <a16:colId xmlns:a16="http://schemas.microsoft.com/office/drawing/2014/main" val="3664477066"/>
                    </a:ext>
                  </a:extLst>
                </a:gridCol>
                <a:gridCol w="533136">
                  <a:extLst>
                    <a:ext uri="{9D8B030D-6E8A-4147-A177-3AD203B41FA5}">
                      <a16:colId xmlns:a16="http://schemas.microsoft.com/office/drawing/2014/main" val="384235324"/>
                    </a:ext>
                  </a:extLst>
                </a:gridCol>
              </a:tblGrid>
              <a:tr h="1090234">
                <a:tc>
                  <a:txBody>
                    <a:bodyPr/>
                    <a:lstStyle/>
                    <a:p>
                      <a:pPr algn="l" fontAlgn="b"/>
                      <a:endParaRPr lang="es-MX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u="none" strike="noStrike">
                          <a:effectLst/>
                          <a:latin typeface="+mn-lt"/>
                        </a:rPr>
                        <a:t>Estado Avance (Horas)</a:t>
                      </a:r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u="none" strike="noStrike">
                          <a:effectLst/>
                          <a:latin typeface="+mn-lt"/>
                        </a:rPr>
                        <a:t>Rafael</a:t>
                      </a:r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Nicolás </a:t>
                      </a:r>
                      <a:endParaRPr lang="es-MX" sz="1400" b="1" i="0" u="none" strike="noStrike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Víctor </a:t>
                      </a:r>
                      <a:endParaRPr lang="es-MX" sz="1400" b="1" i="0" u="none" strike="noStrike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Maximiliano</a:t>
                      </a:r>
                    </a:p>
                  </a:txBody>
                  <a:tcPr marL="8053" marR="8053" marT="8053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039949"/>
                  </a:ext>
                </a:extLst>
              </a:tr>
              <a:tr h="48411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1900" b="1" u="none" strike="noStrike">
                          <a:effectLst/>
                          <a:latin typeface="+mn-lt"/>
                        </a:rPr>
                        <a:t>Avance</a:t>
                      </a:r>
                      <a:endParaRPr lang="es-MX" sz="19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424" marR="9424" marT="9424" marB="0" vert="vert2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Agregar paginas</a:t>
                      </a:r>
                    </a:p>
                  </a:txBody>
                  <a:tcPr marL="148440" marR="148440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u="none" strike="noStrike">
                          <a:effectLst/>
                          <a:latin typeface="+mn-lt"/>
                        </a:rPr>
                        <a:t>Pendiente</a:t>
                      </a:r>
                      <a:endParaRPr lang="es-MX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006019"/>
                  </a:ext>
                </a:extLst>
              </a:tr>
              <a:tr h="484111">
                <a:tc vMerge="1">
                  <a:txBody>
                    <a:bodyPr/>
                    <a:lstStyle/>
                    <a:p>
                      <a:pPr algn="ctr" fontAlgn="ctr"/>
                      <a:endParaRPr lang="es-MX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973" marR="8973" marT="8973" marB="0" vert="vert2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Crear BD</a:t>
                      </a:r>
                    </a:p>
                  </a:txBody>
                  <a:tcPr marL="148440" marR="148440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u="none" strike="noStrike">
                          <a:effectLst/>
                          <a:latin typeface="+mn-lt"/>
                        </a:rPr>
                        <a:t>En proceso (1.5h)</a:t>
                      </a:r>
                      <a:endParaRPr lang="es-MX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1h</a:t>
                      </a: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703482"/>
                  </a:ext>
                </a:extLst>
              </a:tr>
              <a:tr h="255452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s-MX" sz="1700" b="1" u="none" strike="noStrike">
                          <a:effectLst/>
                          <a:latin typeface="+mn-lt"/>
                        </a:rPr>
                        <a:t>Requisitos Atrasados</a:t>
                      </a:r>
                      <a:endParaRPr lang="es-MX" sz="17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vert="vert2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Verificar Usuario</a:t>
                      </a:r>
                    </a:p>
                  </a:txBody>
                  <a:tcPr marL="148440" marR="148440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u="none" strike="noStrike">
                          <a:effectLst/>
                          <a:latin typeface="+mn-lt"/>
                        </a:rPr>
                        <a:t>Completo(1.5h)</a:t>
                      </a:r>
                      <a:endParaRPr lang="es-MX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0h</a:t>
                      </a: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0h</a:t>
                      </a: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0h</a:t>
                      </a: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1.5h</a:t>
                      </a: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910802"/>
                  </a:ext>
                </a:extLst>
              </a:tr>
              <a:tr h="255452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Login</a:t>
                      </a:r>
                    </a:p>
                  </a:txBody>
                  <a:tcPr marL="148440" marR="148440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u="none" strike="noStrike">
                          <a:effectLst/>
                          <a:latin typeface="+mn-lt"/>
                        </a:rPr>
                        <a:t>Completo(1h)</a:t>
                      </a:r>
                      <a:endParaRPr lang="es-MX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1h</a:t>
                      </a: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752701"/>
                  </a:ext>
                </a:extLst>
              </a:tr>
              <a:tr h="255452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Mostrar Libros</a:t>
                      </a:r>
                    </a:p>
                  </a:txBody>
                  <a:tcPr marL="148440" marR="148440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u="none" strike="noStrike">
                          <a:effectLst/>
                          <a:latin typeface="+mn-lt"/>
                        </a:rPr>
                        <a:t>En proceso (3h)</a:t>
                      </a:r>
                      <a:endParaRPr lang="es-MX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1.5h</a:t>
                      </a: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1h</a:t>
                      </a: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386601"/>
                  </a:ext>
                </a:extLst>
              </a:tr>
              <a:tr h="255452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Seleccionar libro a leer</a:t>
                      </a:r>
                    </a:p>
                  </a:txBody>
                  <a:tcPr marL="148440" marR="148440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u="none" strike="noStrike">
                          <a:effectLst/>
                          <a:latin typeface="+mn-lt"/>
                        </a:rPr>
                        <a:t>En proceso (1h)</a:t>
                      </a:r>
                      <a:endParaRPr lang="es-MX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107388"/>
                  </a:ext>
                </a:extLst>
              </a:tr>
              <a:tr h="255452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Mostrar primera </a:t>
                      </a:r>
                      <a:r>
                        <a:rPr lang="es-CL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página del libro</a:t>
                      </a:r>
                    </a:p>
                  </a:txBody>
                  <a:tcPr marL="148440" marR="148440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En proceso (1.5h)</a:t>
                      </a:r>
                      <a:endParaRPr kumimoji="0" lang="es-MX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8053" marR="8053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1.5h</a:t>
                      </a: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324536"/>
                  </a:ext>
                </a:extLst>
              </a:tr>
              <a:tr h="255452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Ingreso datos de </a:t>
                      </a:r>
                      <a:r>
                        <a:rPr lang="es-CL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creación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s-MX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48440" marR="148440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En proceso (1.5h)</a:t>
                      </a:r>
                      <a:endParaRPr kumimoji="0" lang="es-MX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8053" marR="8053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1.5h</a:t>
                      </a: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3h</a:t>
                      </a: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1.5h</a:t>
                      </a: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818822"/>
                  </a:ext>
                </a:extLst>
              </a:tr>
              <a:tr h="255452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Comprobar requisito de 3 </a:t>
                      </a:r>
                      <a:r>
                        <a:rPr lang="es-CL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páginas</a:t>
                      </a:r>
                    </a:p>
                  </a:txBody>
                  <a:tcPr marL="148440" marR="148440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Pendiente</a:t>
                      </a:r>
                      <a:endParaRPr kumimoji="0" lang="es-MX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8053" marR="8053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415"/>
                  </a:ext>
                </a:extLst>
              </a:tr>
              <a:tr h="255452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Mostrar opciones crear y editar libro</a:t>
                      </a:r>
                    </a:p>
                  </a:txBody>
                  <a:tcPr marL="148440" marR="148440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u="none" strike="noStrike">
                          <a:effectLst/>
                          <a:latin typeface="+mn-lt"/>
                        </a:rPr>
                        <a:t>Completo(1h)</a:t>
                      </a:r>
                      <a:endParaRPr lang="es-MX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1h</a:t>
                      </a: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776189"/>
                  </a:ext>
                </a:extLst>
              </a:tr>
              <a:tr h="255452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Singup</a:t>
                      </a:r>
                    </a:p>
                  </a:txBody>
                  <a:tcPr marL="148440" marR="148440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u="none" strike="noStrike">
                          <a:effectLst/>
                          <a:latin typeface="+mn-lt"/>
                        </a:rPr>
                        <a:t>Completo (0.5h)</a:t>
                      </a:r>
                      <a:endParaRPr lang="es-MX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0.5h</a:t>
                      </a:r>
                    </a:p>
                  </a:txBody>
                  <a:tcPr marL="8053" marR="8053" marT="80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13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47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C2FDE4-61EA-42D5-A9E0-7B2B8ADC8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4" y="-12"/>
            <a:ext cx="8328025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F5884D-0072-475F-83DD-D381D013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29" y="412078"/>
            <a:ext cx="3232765" cy="539750"/>
          </a:xfrm>
        </p:spPr>
        <p:txBody>
          <a:bodyPr anchor="t">
            <a:normAutofit fontScale="90000"/>
          </a:bodyPr>
          <a:lstStyle/>
          <a:p>
            <a:r>
              <a:rPr lang="es-MX" sz="3600"/>
              <a:t>Víctor Cornejo 4h</a:t>
            </a:r>
          </a:p>
        </p:txBody>
      </p:sp>
      <p:pic>
        <p:nvPicPr>
          <p:cNvPr id="7" name="Graphic 6" descr="Man holding sign">
            <a:extLst>
              <a:ext uri="{FF2B5EF4-FFF2-40B4-BE49-F238E27FC236}">
                <a16:creationId xmlns:a16="http://schemas.microsoft.com/office/drawing/2014/main" id="{649D5770-BDEB-19A4-B2BE-EA90505D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50863" y="549276"/>
            <a:ext cx="2756647" cy="575724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7DDE37-A855-4E2F-B29D-DF2EAB09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329" y="951842"/>
            <a:ext cx="7353808" cy="4952113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es-CL" sz="2000">
              <a:solidFill>
                <a:schemeClr val="tx1">
                  <a:alpha val="60000"/>
                </a:schemeClr>
              </a:solidFill>
            </a:endParaRPr>
          </a:p>
          <a:p>
            <a:pPr lvl="1"/>
            <a:r>
              <a:rPr lang="es-CL" sz="2000">
                <a:solidFill>
                  <a:schemeClr val="tx1">
                    <a:alpha val="60000"/>
                  </a:schemeClr>
                </a:solidFill>
              </a:rPr>
              <a:t>Ingreso datos de creación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 </a:t>
            </a:r>
            <a:endParaRPr lang="es-CL" sz="2000">
              <a:solidFill>
                <a:schemeClr val="tx1">
                  <a:alpha val="60000"/>
                </a:schemeClr>
              </a:solidFill>
            </a:endParaRPr>
          </a:p>
          <a:p>
            <a:pPr lvl="1"/>
            <a:r>
              <a:rPr lang="es-CL" sz="2000">
                <a:solidFill>
                  <a:schemeClr val="tx1">
                    <a:alpha val="60000"/>
                  </a:schemeClr>
                </a:solidFill>
              </a:rPr>
              <a:t>Mostrar opciones crear y editar libro</a:t>
            </a:r>
          </a:p>
        </p:txBody>
      </p:sp>
      <p:pic>
        <p:nvPicPr>
          <p:cNvPr id="5" name="Graphic 4" descr="Clipboard Mixed with solid fill">
            <a:extLst>
              <a:ext uri="{FF2B5EF4-FFF2-40B4-BE49-F238E27FC236}">
                <a16:creationId xmlns:a16="http://schemas.microsoft.com/office/drawing/2014/main" id="{D9B03C61-8AE2-2CC4-4A96-AD20A0891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061" y="2005641"/>
            <a:ext cx="1521380" cy="1521380"/>
          </a:xfrm>
          <a:prstGeom prst="rect">
            <a:avLst/>
          </a:prstGeom>
        </p:spPr>
      </p:pic>
      <p:pic>
        <p:nvPicPr>
          <p:cNvPr id="6" name="Picture 5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8FD488A1-5A3E-C0CC-992A-87C3F68F4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" y="-106292"/>
            <a:ext cx="1109924" cy="11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5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C2FDE4-61EA-42D5-A9E0-7B2B8ADC8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4" y="-12"/>
            <a:ext cx="8328025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F5884D-0072-475F-83DD-D381D013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29" y="412078"/>
            <a:ext cx="3899139" cy="539750"/>
          </a:xfrm>
        </p:spPr>
        <p:txBody>
          <a:bodyPr anchor="t">
            <a:normAutofit fontScale="90000"/>
          </a:bodyPr>
          <a:lstStyle/>
          <a:p>
            <a:r>
              <a:rPr lang="es-MX" sz="3600"/>
              <a:t>Rafael </a:t>
            </a:r>
            <a:r>
              <a:rPr lang="en-US" sz="3600"/>
              <a:t>González 4.5h </a:t>
            </a:r>
            <a:endParaRPr lang="es-MX" sz="3600"/>
          </a:p>
        </p:txBody>
      </p:sp>
      <p:pic>
        <p:nvPicPr>
          <p:cNvPr id="7" name="Graphic 6" descr="Man holding sign">
            <a:extLst>
              <a:ext uri="{FF2B5EF4-FFF2-40B4-BE49-F238E27FC236}">
                <a16:creationId xmlns:a16="http://schemas.microsoft.com/office/drawing/2014/main" id="{649D5770-BDEB-19A4-B2BE-EA90505D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50863" y="549276"/>
            <a:ext cx="2756647" cy="575724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7DDE37-A855-4E2F-B29D-DF2EAB09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329" y="951842"/>
            <a:ext cx="7353808" cy="4952113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es-CL" sz="2000">
              <a:solidFill>
                <a:schemeClr val="tx1">
                  <a:alpha val="60000"/>
                </a:schemeClr>
              </a:solidFill>
            </a:endParaRPr>
          </a:p>
          <a:p>
            <a:pPr lvl="1"/>
            <a:r>
              <a:rPr lang="es-CL" sz="2000">
                <a:solidFill>
                  <a:schemeClr val="tx1">
                    <a:alpha val="60000"/>
                  </a:schemeClr>
                </a:solidFill>
              </a:rPr>
              <a:t>Mostrar libros</a:t>
            </a:r>
          </a:p>
          <a:p>
            <a:pPr lvl="1"/>
            <a:r>
              <a:rPr lang="es-CL" sz="2000">
                <a:solidFill>
                  <a:schemeClr val="tx1">
                    <a:alpha val="60000"/>
                  </a:schemeClr>
                </a:solidFill>
              </a:rPr>
              <a:t>Mostrar primera página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 </a:t>
            </a:r>
          </a:p>
          <a:p>
            <a:pPr lvl="1"/>
            <a:r>
              <a:rPr lang="en-US" sz="2000" err="1">
                <a:solidFill>
                  <a:schemeClr val="tx1">
                    <a:alpha val="60000"/>
                  </a:schemeClr>
                </a:solidFill>
              </a:rPr>
              <a:t>Ingreso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 datos de </a:t>
            </a:r>
            <a:r>
              <a:rPr lang="en-US" sz="2000" err="1">
                <a:solidFill>
                  <a:schemeClr val="tx1">
                    <a:alpha val="60000"/>
                  </a:schemeClr>
                </a:solidFill>
              </a:rPr>
              <a:t>creación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 </a:t>
            </a:r>
            <a:endParaRPr lang="es-CL" sz="20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Graphic 4" descr="Clipboard Mixed with solid fill">
            <a:extLst>
              <a:ext uri="{FF2B5EF4-FFF2-40B4-BE49-F238E27FC236}">
                <a16:creationId xmlns:a16="http://schemas.microsoft.com/office/drawing/2014/main" id="{D9B03C61-8AE2-2CC4-4A96-AD20A0891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061" y="2005641"/>
            <a:ext cx="1521380" cy="1521380"/>
          </a:xfrm>
          <a:prstGeom prst="rect">
            <a:avLst/>
          </a:prstGeom>
        </p:spPr>
      </p:pic>
      <p:pic>
        <p:nvPicPr>
          <p:cNvPr id="6" name="Picture 5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8FD488A1-5A3E-C0CC-992A-87C3F68F4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" y="-106292"/>
            <a:ext cx="1109924" cy="11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48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C2FDE4-61EA-42D5-A9E0-7B2B8ADC8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4" y="-12"/>
            <a:ext cx="8328025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F5884D-0072-475F-83DD-D381D013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29" y="412078"/>
            <a:ext cx="4692769" cy="539750"/>
          </a:xfrm>
        </p:spPr>
        <p:txBody>
          <a:bodyPr anchor="t">
            <a:normAutofit fontScale="90000"/>
          </a:bodyPr>
          <a:lstStyle/>
          <a:p>
            <a:r>
              <a:rPr lang="en-US" sz="3600"/>
              <a:t>Maximiliano </a:t>
            </a:r>
            <a:r>
              <a:rPr lang="en-US" sz="3600" err="1"/>
              <a:t>Maure</a:t>
            </a:r>
            <a:r>
              <a:rPr lang="en-US" sz="3600"/>
              <a:t> 5h</a:t>
            </a:r>
            <a:br>
              <a:rPr lang="en-US" sz="3600"/>
            </a:br>
            <a:endParaRPr lang="es-MX" sz="3600"/>
          </a:p>
        </p:txBody>
      </p:sp>
      <p:pic>
        <p:nvPicPr>
          <p:cNvPr id="7" name="Graphic 6" descr="Man holding sign">
            <a:extLst>
              <a:ext uri="{FF2B5EF4-FFF2-40B4-BE49-F238E27FC236}">
                <a16:creationId xmlns:a16="http://schemas.microsoft.com/office/drawing/2014/main" id="{649D5770-BDEB-19A4-B2BE-EA90505D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50863" y="549276"/>
            <a:ext cx="2756647" cy="575724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7DDE37-A855-4E2F-B29D-DF2EAB09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329" y="951842"/>
            <a:ext cx="7353808" cy="4952113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es-CL" sz="2000">
              <a:solidFill>
                <a:schemeClr val="tx1">
                  <a:alpha val="60000"/>
                </a:schemeClr>
              </a:solidFill>
            </a:endParaRPr>
          </a:p>
          <a:p>
            <a:pPr lvl="1"/>
            <a:r>
              <a:rPr lang="es-CL" sz="2000">
                <a:solidFill>
                  <a:schemeClr val="tx1">
                    <a:alpha val="60000"/>
                  </a:schemeClr>
                </a:solidFill>
              </a:rPr>
              <a:t>Login</a:t>
            </a:r>
          </a:p>
          <a:p>
            <a:pPr lvl="1"/>
            <a:r>
              <a:rPr lang="en-US" sz="2000" err="1">
                <a:solidFill>
                  <a:schemeClr val="tx1">
                    <a:alpha val="60000"/>
                  </a:schemeClr>
                </a:solidFill>
              </a:rPr>
              <a:t>Mostrar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alpha val="60000"/>
                  </a:schemeClr>
                </a:solidFill>
              </a:rPr>
              <a:t>libros</a:t>
            </a:r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pPr lvl="1"/>
            <a:r>
              <a:rPr lang="en-US" sz="2000" err="1">
                <a:solidFill>
                  <a:schemeClr val="tx1">
                    <a:alpha val="60000"/>
                  </a:schemeClr>
                </a:solidFill>
              </a:rPr>
              <a:t>Crear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 DB</a:t>
            </a:r>
          </a:p>
          <a:p>
            <a:pPr lvl="1"/>
            <a:r>
              <a:rPr lang="en-US" sz="2000" err="1">
                <a:solidFill>
                  <a:schemeClr val="tx1">
                    <a:alpha val="60000"/>
                  </a:schemeClr>
                </a:solidFill>
              </a:rPr>
              <a:t>Ingreso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 datos de </a:t>
            </a:r>
            <a:r>
              <a:rPr lang="en-US" sz="2000" err="1">
                <a:solidFill>
                  <a:schemeClr val="tx1">
                    <a:alpha val="60000"/>
                  </a:schemeClr>
                </a:solidFill>
              </a:rPr>
              <a:t>creación</a:t>
            </a:r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pPr lvl="1"/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Signup </a:t>
            </a:r>
          </a:p>
          <a:p>
            <a:pPr lvl="1"/>
            <a:endParaRPr lang="es-CL" sz="2000">
              <a:solidFill>
                <a:schemeClr val="tx1">
                  <a:alpha val="60000"/>
                </a:schemeClr>
              </a:solidFill>
            </a:endParaRPr>
          </a:p>
          <a:p>
            <a:pPr lvl="1"/>
            <a:endParaRPr lang="es-CL" sz="20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Graphic 4" descr="Clipboard Mixed with solid fill">
            <a:extLst>
              <a:ext uri="{FF2B5EF4-FFF2-40B4-BE49-F238E27FC236}">
                <a16:creationId xmlns:a16="http://schemas.microsoft.com/office/drawing/2014/main" id="{D9B03C61-8AE2-2CC4-4A96-AD20A0891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061" y="2005641"/>
            <a:ext cx="1521380" cy="1521380"/>
          </a:xfrm>
          <a:prstGeom prst="rect">
            <a:avLst/>
          </a:prstGeom>
        </p:spPr>
      </p:pic>
      <p:pic>
        <p:nvPicPr>
          <p:cNvPr id="6" name="Picture 5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8FD488A1-5A3E-C0CC-992A-87C3F68F4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" y="-106292"/>
            <a:ext cx="1109924" cy="11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5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C2FDE4-61EA-42D5-A9E0-7B2B8ADC8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4" y="-12"/>
            <a:ext cx="8328025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F5884D-0072-475F-83DD-D381D013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29" y="412078"/>
            <a:ext cx="4063041" cy="539750"/>
          </a:xfrm>
        </p:spPr>
        <p:txBody>
          <a:bodyPr anchor="t">
            <a:normAutofit fontScale="90000"/>
          </a:bodyPr>
          <a:lstStyle/>
          <a:p>
            <a:r>
              <a:rPr lang="en-US" sz="3600"/>
              <a:t>Nicolas Lopez 0h</a:t>
            </a:r>
            <a:br>
              <a:rPr lang="en-US" sz="3600"/>
            </a:br>
            <a:endParaRPr lang="es-MX" sz="3600"/>
          </a:p>
        </p:txBody>
      </p:sp>
      <p:pic>
        <p:nvPicPr>
          <p:cNvPr id="7" name="Graphic 6" descr="Man holding sign">
            <a:extLst>
              <a:ext uri="{FF2B5EF4-FFF2-40B4-BE49-F238E27FC236}">
                <a16:creationId xmlns:a16="http://schemas.microsoft.com/office/drawing/2014/main" id="{649D5770-BDEB-19A4-B2BE-EA90505D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50863" y="549276"/>
            <a:ext cx="2756647" cy="575724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7DDE37-A855-4E2F-B29D-DF2EAB09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329" y="951842"/>
            <a:ext cx="7353808" cy="4952113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es-CL" sz="2000">
              <a:solidFill>
                <a:schemeClr val="tx1">
                  <a:alpha val="60000"/>
                </a:schemeClr>
              </a:solidFill>
            </a:endParaRPr>
          </a:p>
          <a:p>
            <a:pPr lvl="1"/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No </a:t>
            </a:r>
            <a:r>
              <a:rPr lang="en-US" sz="2000" err="1">
                <a:solidFill>
                  <a:schemeClr val="tx1">
                    <a:alpha val="60000"/>
                  </a:schemeClr>
                </a:solidFill>
              </a:rPr>
              <a:t>trabajó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 </a:t>
            </a:r>
            <a:endParaRPr lang="es-CL" sz="20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Graphic 4" descr="Clipboard Mixed with solid fill">
            <a:extLst>
              <a:ext uri="{FF2B5EF4-FFF2-40B4-BE49-F238E27FC236}">
                <a16:creationId xmlns:a16="http://schemas.microsoft.com/office/drawing/2014/main" id="{D9B03C61-8AE2-2CC4-4A96-AD20A0891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061" y="2005641"/>
            <a:ext cx="1521380" cy="1521380"/>
          </a:xfrm>
          <a:prstGeom prst="rect">
            <a:avLst/>
          </a:prstGeom>
        </p:spPr>
      </p:pic>
      <p:pic>
        <p:nvPicPr>
          <p:cNvPr id="6" name="Picture 5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8FD488A1-5A3E-C0CC-992A-87C3F68F4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" y="-106292"/>
            <a:ext cx="1109924" cy="11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48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C2FDE4-61EA-42D5-A9E0-7B2B8ADC8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4" y="-12"/>
            <a:ext cx="8328025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F5884D-0072-475F-83DD-D381D013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29" y="412078"/>
            <a:ext cx="4063041" cy="539750"/>
          </a:xfrm>
        </p:spPr>
        <p:txBody>
          <a:bodyPr anchor="t">
            <a:normAutofit fontScale="90000"/>
          </a:bodyPr>
          <a:lstStyle/>
          <a:p>
            <a:r>
              <a:rPr lang="en-US" sz="3600"/>
              <a:t>Diego Fernández 5h</a:t>
            </a:r>
            <a:br>
              <a:rPr lang="en-US" sz="3600"/>
            </a:br>
            <a:endParaRPr lang="es-MX" sz="3600"/>
          </a:p>
        </p:txBody>
      </p:sp>
      <p:pic>
        <p:nvPicPr>
          <p:cNvPr id="7" name="Graphic 6" descr="Man holding sign">
            <a:extLst>
              <a:ext uri="{FF2B5EF4-FFF2-40B4-BE49-F238E27FC236}">
                <a16:creationId xmlns:a16="http://schemas.microsoft.com/office/drawing/2014/main" id="{649D5770-BDEB-19A4-B2BE-EA90505D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50863" y="549276"/>
            <a:ext cx="2756647" cy="575724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7DDE37-A855-4E2F-B29D-DF2EAB09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329" y="951842"/>
            <a:ext cx="7353808" cy="4952113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es-CL" sz="2000">
              <a:solidFill>
                <a:schemeClr val="tx1">
                  <a:alpha val="60000"/>
                </a:schemeClr>
              </a:solidFill>
            </a:endParaRPr>
          </a:p>
          <a:p>
            <a:pPr lvl="1"/>
            <a:r>
              <a:rPr lang="es-CL" sz="2000">
                <a:solidFill>
                  <a:schemeClr val="tx1">
                    <a:alpha val="60000"/>
                  </a:schemeClr>
                </a:solidFill>
              </a:rPr>
              <a:t>Gestión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 GitHub</a:t>
            </a:r>
          </a:p>
          <a:p>
            <a:pPr lvl="1"/>
            <a:r>
              <a:rPr lang="es-CL" sz="2000">
                <a:solidFill>
                  <a:schemeClr val="tx1">
                    <a:alpha val="60000"/>
                  </a:schemeClr>
                </a:solidFill>
              </a:rPr>
              <a:t>Gestión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 Trello</a:t>
            </a:r>
          </a:p>
          <a:p>
            <a:pPr lvl="1"/>
            <a:r>
              <a:rPr lang="es-CL" sz="2000">
                <a:solidFill>
                  <a:schemeClr val="tx1">
                    <a:alpha val="60000"/>
                  </a:schemeClr>
                </a:solidFill>
              </a:rPr>
              <a:t>Organización de iteración</a:t>
            </a:r>
          </a:p>
          <a:p>
            <a:pPr lvl="1"/>
            <a:r>
              <a:rPr lang="es-CL" sz="2000">
                <a:solidFill>
                  <a:schemeClr val="tx1">
                    <a:alpha val="60000"/>
                  </a:schemeClr>
                </a:solidFill>
              </a:rPr>
              <a:t>Seguimiento de Avances</a:t>
            </a:r>
          </a:p>
          <a:p>
            <a:pPr lvl="1"/>
            <a:r>
              <a:rPr lang="es-CL" sz="2000">
                <a:solidFill>
                  <a:schemeClr val="tx1">
                    <a:alpha val="60000"/>
                  </a:schemeClr>
                </a:solidFill>
              </a:rPr>
              <a:t>Administrar reuniones</a:t>
            </a:r>
          </a:p>
          <a:p>
            <a:pPr lvl="1"/>
            <a:r>
              <a:rPr lang="es-CL" sz="2000">
                <a:solidFill>
                  <a:schemeClr val="tx1">
                    <a:alpha val="60000"/>
                  </a:schemeClr>
                </a:solidFill>
              </a:rPr>
              <a:t>Gestión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 de GitHub projects</a:t>
            </a:r>
            <a:endParaRPr lang="es-CL" sz="20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Graphic 4" descr="Clipboard Mixed with solid fill">
            <a:extLst>
              <a:ext uri="{FF2B5EF4-FFF2-40B4-BE49-F238E27FC236}">
                <a16:creationId xmlns:a16="http://schemas.microsoft.com/office/drawing/2014/main" id="{D9B03C61-8AE2-2CC4-4A96-AD20A0891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061" y="2005641"/>
            <a:ext cx="1521380" cy="1521380"/>
          </a:xfrm>
          <a:prstGeom prst="rect">
            <a:avLst/>
          </a:prstGeom>
        </p:spPr>
      </p:pic>
      <p:pic>
        <p:nvPicPr>
          <p:cNvPr id="6" name="Picture 5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8FD488A1-5A3E-C0CC-992A-87C3F68F4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" y="-106292"/>
            <a:ext cx="1109924" cy="11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14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951399E-1693-41C9-AFE8-01D42E96E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Modelos</a:t>
            </a:r>
          </a:p>
        </p:txBody>
      </p:sp>
    </p:spTree>
    <p:extLst>
      <p:ext uri="{BB962C8B-B14F-4D97-AF65-F5344CB8AC3E}">
        <p14:creationId xmlns:p14="http://schemas.microsoft.com/office/powerpoint/2010/main" val="391762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T2mockup">
            <a:hlinkClick r:id="" action="ppaction://media"/>
            <a:extLst>
              <a:ext uri="{FF2B5EF4-FFF2-40B4-BE49-F238E27FC236}">
                <a16:creationId xmlns:a16="http://schemas.microsoft.com/office/drawing/2014/main" id="{CC9436BC-FB86-C082-8313-84D38D5597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42899" y="0"/>
            <a:ext cx="12839700" cy="6991350"/>
          </a:xfrm>
        </p:spPr>
      </p:pic>
    </p:spTree>
    <p:extLst>
      <p:ext uri="{BB962C8B-B14F-4D97-AF65-F5344CB8AC3E}">
        <p14:creationId xmlns:p14="http://schemas.microsoft.com/office/powerpoint/2010/main" val="341003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71AFD786B3B94C90368845994684B9" ma:contentTypeVersion="9" ma:contentTypeDescription="Create a new document." ma:contentTypeScope="" ma:versionID="212b1f24a4466110ac68a2278c3ce76a">
  <xsd:schema xmlns:xsd="http://www.w3.org/2001/XMLSchema" xmlns:xs="http://www.w3.org/2001/XMLSchema" xmlns:p="http://schemas.microsoft.com/office/2006/metadata/properties" xmlns:ns3="95927896-6133-4611-b563-610f42e379db" xmlns:ns4="7eb77f4f-708d-43f4-b928-fd0ad3c5f0e4" targetNamespace="http://schemas.microsoft.com/office/2006/metadata/properties" ma:root="true" ma:fieldsID="cb4e33b9c7e760a568d103fed43034bc" ns3:_="" ns4:_="">
    <xsd:import namespace="95927896-6133-4611-b563-610f42e379db"/>
    <xsd:import namespace="7eb77f4f-708d-43f4-b928-fd0ad3c5f0e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927896-6133-4611-b563-610f42e379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77f4f-708d-43f4-b928-fd0ad3c5f0e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5927896-6133-4611-b563-610f42e379db" xsi:nil="true"/>
  </documentManagement>
</p:properties>
</file>

<file path=customXml/itemProps1.xml><?xml version="1.0" encoding="utf-8"?>
<ds:datastoreItem xmlns:ds="http://schemas.openxmlformats.org/officeDocument/2006/customXml" ds:itemID="{CC52C9AD-81F7-4B17-9631-9BB566AA8C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BD1509-6EA5-4427-BBDB-2A18145998B0}">
  <ds:schemaRefs>
    <ds:schemaRef ds:uri="7eb77f4f-708d-43f4-b928-fd0ad3c5f0e4"/>
    <ds:schemaRef ds:uri="95927896-6133-4611-b563-610f42e379d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98E4658-1491-41B5-A890-F4412AD94DA3}">
  <ds:schemaRefs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dcmitype/"/>
    <ds:schemaRef ds:uri="7eb77f4f-708d-43f4-b928-fd0ad3c5f0e4"/>
    <ds:schemaRef ds:uri="95927896-6133-4611-b563-610f42e379db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</Words>
  <Application>Microsoft Office PowerPoint</Application>
  <PresentationFormat>Widescreen</PresentationFormat>
  <Paragraphs>99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Libro-Juegos</vt:lpstr>
      <vt:lpstr>Planificación Semanal</vt:lpstr>
      <vt:lpstr>Víctor Cornejo 4h</vt:lpstr>
      <vt:lpstr>Rafael González 4.5h </vt:lpstr>
      <vt:lpstr>Maximiliano Maure 5h </vt:lpstr>
      <vt:lpstr>Nicolas Lopez 0h </vt:lpstr>
      <vt:lpstr>Diego Fernández 5h </vt:lpstr>
      <vt:lpstr>Modelos</vt:lpstr>
      <vt:lpstr>PowerPoint Presentation</vt:lpstr>
      <vt:lpstr>Planificación de Avance Semanal</vt:lpstr>
      <vt:lpstr>Revisión del Git</vt:lpstr>
      <vt:lpstr>Problemas Encontrados,  y Soluciones Propuestas</vt:lpstr>
      <vt:lpstr>Prototipo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Daniel Moreno</dc:creator>
  <cp:lastModifiedBy>diego davidabraham fernandez velasquez</cp:lastModifiedBy>
  <cp:revision>1</cp:revision>
  <dcterms:created xsi:type="dcterms:W3CDTF">2019-04-05T22:09:08Z</dcterms:created>
  <dcterms:modified xsi:type="dcterms:W3CDTF">2023-10-19T00:22:04Z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0x010100B271AFD786B3B94C90368845994684B9</vt:lpwstr>
  </property>
</Properties>
</file>